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</p:sldMasterIdLst>
  <p:notesMasterIdLst>
    <p:notesMasterId r:id="rId9"/>
  </p:notesMasterIdLst>
  <p:handoutMasterIdLst>
    <p:handoutMasterId r:id="rId10"/>
  </p:handoutMasterIdLst>
  <p:sldIdLst>
    <p:sldId id="256" r:id="rId2"/>
    <p:sldId id="277" r:id="rId3"/>
    <p:sldId id="274" r:id="rId4"/>
    <p:sldId id="259" r:id="rId5"/>
    <p:sldId id="283" r:id="rId6"/>
    <p:sldId id="284" r:id="rId7"/>
    <p:sldId id="268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Rubik" pitchFamily="2" charset="-79"/>
      <p:regular r:id="rId17"/>
      <p:bold r:id="rId18"/>
      <p:italic r:id="rId19"/>
      <p:boldItalic r:id="rId20"/>
    </p:embeddedFont>
    <p:embeddedFont>
      <p:font typeface="Star Jedi" pitchFamily="8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5" orient="horz" pos="26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  <p15:guide id="8" pos="6336" userDrawn="1">
          <p15:clr>
            <a:srgbClr val="A4A3A4"/>
          </p15:clr>
        </p15:guide>
        <p15:guide id="9" pos="7272" userDrawn="1">
          <p15:clr>
            <a:srgbClr val="A4A3A4"/>
          </p15:clr>
        </p15:guide>
        <p15:guide id="10" pos="2952" userDrawn="1">
          <p15:clr>
            <a:srgbClr val="A4A3A4"/>
          </p15:clr>
        </p15:guide>
        <p15:guide id="11" orient="horz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D54E"/>
    <a:srgbClr val="F9CF1F"/>
    <a:srgbClr val="DA1A5F"/>
    <a:srgbClr val="D3218A"/>
    <a:srgbClr val="FEE819"/>
    <a:srgbClr val="FF3300"/>
    <a:srgbClr val="0035A9"/>
    <a:srgbClr val="CF0922"/>
    <a:srgbClr val="33313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648" y="16"/>
      </p:cViewPr>
      <p:guideLst>
        <p:guide orient="horz" pos="2160"/>
        <p:guide pos="3840"/>
        <p:guide pos="408"/>
        <p:guide orient="horz" pos="264"/>
        <p:guide orient="horz" pos="4056"/>
        <p:guide pos="6336"/>
        <p:guide pos="7272"/>
        <p:guide pos="2952"/>
        <p:guide orient="horz"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1672960"/>
        <c:axId val="681668800"/>
      </c:barChart>
      <c:catAx>
        <c:axId val="68167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en-US"/>
          </a:p>
        </c:txPr>
        <c:crossAx val="681668800"/>
        <c:crosses val="autoZero"/>
        <c:auto val="1"/>
        <c:lblAlgn val="ctr"/>
        <c:lblOffset val="100"/>
        <c:noMultiLvlLbl val="0"/>
      </c:catAx>
      <c:valAx>
        <c:axId val="681668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6729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D285F2-3183-79D7-2A3C-5660A04F35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5825-3869-C4E0-17BE-73147F889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AB7CC-AA2E-4968-8015-4C21F7C02340}" type="datetimeFigureOut">
              <a:rPr lang="en-IN" smtClean="0"/>
              <a:t>27/04/23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88F75-4697-20DB-C517-3E13FFD19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1AC0-0FAD-9989-D0FE-958FC44E11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17AED-FA5A-4468-8A9F-552623EA95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41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014D3-0468-483D-BBBA-AEE6379DDB91}" type="datetimeFigureOut">
              <a:rPr lang="en-IN" smtClean="0"/>
              <a:t>27/04/23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76501-6F24-4C8E-9D07-6066EE607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5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949C-155C-8243-5E1B-A803794DD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C083A-DAFE-32AF-16AC-879B602D8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B8B56-D6F6-3E6D-7A3D-80D7467A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6AEF4-0039-B916-795C-4C1C5339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C6BF-17C5-C63F-D083-32E10DF8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2505-033A-C079-6230-16DC959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7EBB-7062-CEA0-35E7-AB70E0197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D626D-CEC2-8635-61D5-DDB99CB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05EF-3CCB-98CB-61FD-D1A1E032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99EF-0132-36AD-9F9A-6C6E99C5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5B1D8-761D-A4BC-BF97-5BA6A3154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334DA-F9F6-5814-0F5E-41D64624A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CFD1-B156-FCE2-8E09-9DB06674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9C594-8C35-7907-B154-90C33760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B61B5-FF8E-98EF-F55C-16D541A7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DFED3E-A20E-5964-07DA-1F218B29FB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0" y="0"/>
            <a:ext cx="6096000" cy="3302000"/>
          </a:xfrm>
          <a:custGeom>
            <a:avLst/>
            <a:gdLst>
              <a:gd name="connsiteX0" fmla="*/ 0 w 6096000"/>
              <a:gd name="connsiteY0" fmla="*/ 0 h 3302000"/>
              <a:gd name="connsiteX1" fmla="*/ 6096000 w 6096000"/>
              <a:gd name="connsiteY1" fmla="*/ 0 h 3302000"/>
              <a:gd name="connsiteX2" fmla="*/ 6096000 w 6096000"/>
              <a:gd name="connsiteY2" fmla="*/ 1227667 h 3302000"/>
              <a:gd name="connsiteX3" fmla="*/ 2921000 w 6096000"/>
              <a:gd name="connsiteY3" fmla="*/ 1227667 h 3302000"/>
              <a:gd name="connsiteX4" fmla="*/ 2921000 w 6096000"/>
              <a:gd name="connsiteY4" fmla="*/ 3302000 h 3302000"/>
              <a:gd name="connsiteX5" fmla="*/ 0 w 6096000"/>
              <a:gd name="connsiteY5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302000">
                <a:moveTo>
                  <a:pt x="0" y="0"/>
                </a:moveTo>
                <a:lnTo>
                  <a:pt x="6096000" y="0"/>
                </a:lnTo>
                <a:lnTo>
                  <a:pt x="6096000" y="1227667"/>
                </a:lnTo>
                <a:lnTo>
                  <a:pt x="2921000" y="1227667"/>
                </a:lnTo>
                <a:lnTo>
                  <a:pt x="2921000" y="3302000"/>
                </a:lnTo>
                <a:lnTo>
                  <a:pt x="0" y="330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41067F-907D-633D-3082-C0F7D733A4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27000" y="3556000"/>
            <a:ext cx="6096000" cy="3302000"/>
          </a:xfrm>
          <a:custGeom>
            <a:avLst/>
            <a:gdLst>
              <a:gd name="connsiteX0" fmla="*/ 0 w 6096000"/>
              <a:gd name="connsiteY0" fmla="*/ 0 h 3302000"/>
              <a:gd name="connsiteX1" fmla="*/ 2921000 w 6096000"/>
              <a:gd name="connsiteY1" fmla="*/ 0 h 3302000"/>
              <a:gd name="connsiteX2" fmla="*/ 2921000 w 6096000"/>
              <a:gd name="connsiteY2" fmla="*/ 2074333 h 3302000"/>
              <a:gd name="connsiteX3" fmla="*/ 6096000 w 6096000"/>
              <a:gd name="connsiteY3" fmla="*/ 2074333 h 3302000"/>
              <a:gd name="connsiteX4" fmla="*/ 6096000 w 6096000"/>
              <a:gd name="connsiteY4" fmla="*/ 3302000 h 3302000"/>
              <a:gd name="connsiteX5" fmla="*/ 0 w 6096000"/>
              <a:gd name="connsiteY5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302000">
                <a:moveTo>
                  <a:pt x="0" y="0"/>
                </a:moveTo>
                <a:lnTo>
                  <a:pt x="2921000" y="0"/>
                </a:lnTo>
                <a:lnTo>
                  <a:pt x="2921000" y="2074333"/>
                </a:lnTo>
                <a:lnTo>
                  <a:pt x="6096000" y="2074333"/>
                </a:lnTo>
                <a:lnTo>
                  <a:pt x="6096000" y="3302000"/>
                </a:lnTo>
                <a:lnTo>
                  <a:pt x="0" y="330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B518CB-373F-F3A9-5DD9-E422B837C8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5630333 h 6858000"/>
              <a:gd name="connsiteX5" fmla="*/ 3175000 w 6096000"/>
              <a:gd name="connsiteY5" fmla="*/ 5630333 h 6858000"/>
              <a:gd name="connsiteX6" fmla="*/ 3175000 w 6096000"/>
              <a:gd name="connsiteY6" fmla="*/ 1227667 h 6858000"/>
              <a:gd name="connsiteX7" fmla="*/ 0 w 6096000"/>
              <a:gd name="connsiteY7" fmla="*/ 12276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5630333"/>
                </a:lnTo>
                <a:lnTo>
                  <a:pt x="3175000" y="5630333"/>
                </a:lnTo>
                <a:lnTo>
                  <a:pt x="3175000" y="1227667"/>
                </a:lnTo>
                <a:lnTo>
                  <a:pt x="0" y="12276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AAF5DE-2C73-B665-0602-AA86809C0B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9086" y="1126530"/>
            <a:ext cx="4085215" cy="5617170"/>
          </a:xfrm>
          <a:custGeom>
            <a:avLst/>
            <a:gdLst>
              <a:gd name="connsiteX0" fmla="*/ 0 w 4085215"/>
              <a:gd name="connsiteY0" fmla="*/ 0 h 5617170"/>
              <a:gd name="connsiteX1" fmla="*/ 4085215 w 4085215"/>
              <a:gd name="connsiteY1" fmla="*/ 0 h 5617170"/>
              <a:gd name="connsiteX2" fmla="*/ 4085215 w 4085215"/>
              <a:gd name="connsiteY2" fmla="*/ 5617170 h 5617170"/>
              <a:gd name="connsiteX3" fmla="*/ 0 w 4085215"/>
              <a:gd name="connsiteY3" fmla="*/ 5617170 h 5617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5215" h="5617170">
                <a:moveTo>
                  <a:pt x="0" y="0"/>
                </a:moveTo>
                <a:lnTo>
                  <a:pt x="4085215" y="0"/>
                </a:lnTo>
                <a:lnTo>
                  <a:pt x="4085215" y="5617170"/>
                </a:lnTo>
                <a:lnTo>
                  <a:pt x="0" y="5617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76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6E7CEF-A325-D0EB-E9BE-524DCB6D1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1950" y="1151882"/>
            <a:ext cx="5391825" cy="6038194"/>
          </a:xfrm>
          <a:custGeom>
            <a:avLst/>
            <a:gdLst>
              <a:gd name="connsiteX0" fmla="*/ 0 w 5391825"/>
              <a:gd name="connsiteY0" fmla="*/ 0 h 6038194"/>
              <a:gd name="connsiteX1" fmla="*/ 5391825 w 5391825"/>
              <a:gd name="connsiteY1" fmla="*/ 0 h 6038194"/>
              <a:gd name="connsiteX2" fmla="*/ 5391825 w 5391825"/>
              <a:gd name="connsiteY2" fmla="*/ 6038194 h 6038194"/>
              <a:gd name="connsiteX3" fmla="*/ 0 w 5391825"/>
              <a:gd name="connsiteY3" fmla="*/ 6038194 h 603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825" h="6038194">
                <a:moveTo>
                  <a:pt x="0" y="0"/>
                </a:moveTo>
                <a:lnTo>
                  <a:pt x="5391825" y="0"/>
                </a:lnTo>
                <a:lnTo>
                  <a:pt x="5391825" y="6038194"/>
                </a:lnTo>
                <a:lnTo>
                  <a:pt x="0" y="6038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853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5E9FCC4-1635-3712-D723-621587451B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8817" y="1518430"/>
            <a:ext cx="3017382" cy="4768069"/>
          </a:xfrm>
          <a:custGeom>
            <a:avLst/>
            <a:gdLst>
              <a:gd name="connsiteX0" fmla="*/ 0 w 3017382"/>
              <a:gd name="connsiteY0" fmla="*/ 0 h 4768069"/>
              <a:gd name="connsiteX1" fmla="*/ 3017382 w 3017382"/>
              <a:gd name="connsiteY1" fmla="*/ 0 h 4768069"/>
              <a:gd name="connsiteX2" fmla="*/ 3017382 w 3017382"/>
              <a:gd name="connsiteY2" fmla="*/ 4768069 h 4768069"/>
              <a:gd name="connsiteX3" fmla="*/ 0 w 3017382"/>
              <a:gd name="connsiteY3" fmla="*/ 4768069 h 476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7382" h="4768069">
                <a:moveTo>
                  <a:pt x="0" y="0"/>
                </a:moveTo>
                <a:lnTo>
                  <a:pt x="3017382" y="0"/>
                </a:lnTo>
                <a:lnTo>
                  <a:pt x="3017382" y="4768069"/>
                </a:lnTo>
                <a:lnTo>
                  <a:pt x="0" y="47680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62A25F6-72DD-47D4-6898-D1EA3A1B31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1518432"/>
            <a:ext cx="2516029" cy="2261089"/>
          </a:xfrm>
          <a:custGeom>
            <a:avLst/>
            <a:gdLst>
              <a:gd name="connsiteX0" fmla="*/ 0 w 2516029"/>
              <a:gd name="connsiteY0" fmla="*/ 0 h 2261089"/>
              <a:gd name="connsiteX1" fmla="*/ 2516029 w 2516029"/>
              <a:gd name="connsiteY1" fmla="*/ 0 h 2261089"/>
              <a:gd name="connsiteX2" fmla="*/ 2516029 w 2516029"/>
              <a:gd name="connsiteY2" fmla="*/ 2261089 h 2261089"/>
              <a:gd name="connsiteX3" fmla="*/ 0 w 2516029"/>
              <a:gd name="connsiteY3" fmla="*/ 2261089 h 226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29" h="2261089">
                <a:moveTo>
                  <a:pt x="0" y="0"/>
                </a:moveTo>
                <a:lnTo>
                  <a:pt x="2516029" y="0"/>
                </a:lnTo>
                <a:lnTo>
                  <a:pt x="2516029" y="2261089"/>
                </a:lnTo>
                <a:lnTo>
                  <a:pt x="0" y="22610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733734C-3D4F-C56F-218D-940F6BCC2E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360" y="4025412"/>
            <a:ext cx="2516029" cy="2261089"/>
          </a:xfrm>
          <a:custGeom>
            <a:avLst/>
            <a:gdLst>
              <a:gd name="connsiteX0" fmla="*/ 0 w 2516029"/>
              <a:gd name="connsiteY0" fmla="*/ 0 h 2261089"/>
              <a:gd name="connsiteX1" fmla="*/ 2516029 w 2516029"/>
              <a:gd name="connsiteY1" fmla="*/ 0 h 2261089"/>
              <a:gd name="connsiteX2" fmla="*/ 2516029 w 2516029"/>
              <a:gd name="connsiteY2" fmla="*/ 2261089 h 2261089"/>
              <a:gd name="connsiteX3" fmla="*/ 0 w 2516029"/>
              <a:gd name="connsiteY3" fmla="*/ 2261089 h 226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29" h="2261089">
                <a:moveTo>
                  <a:pt x="0" y="0"/>
                </a:moveTo>
                <a:lnTo>
                  <a:pt x="2516029" y="0"/>
                </a:lnTo>
                <a:lnTo>
                  <a:pt x="2516029" y="2261089"/>
                </a:lnTo>
                <a:lnTo>
                  <a:pt x="0" y="22610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59DE42B-C05B-8B88-200D-13D12CD02C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4025412"/>
            <a:ext cx="4805900" cy="2261089"/>
          </a:xfrm>
          <a:custGeom>
            <a:avLst/>
            <a:gdLst>
              <a:gd name="connsiteX0" fmla="*/ 0 w 4805900"/>
              <a:gd name="connsiteY0" fmla="*/ 0 h 2261089"/>
              <a:gd name="connsiteX1" fmla="*/ 4805900 w 4805900"/>
              <a:gd name="connsiteY1" fmla="*/ 0 h 2261089"/>
              <a:gd name="connsiteX2" fmla="*/ 4805900 w 4805900"/>
              <a:gd name="connsiteY2" fmla="*/ 2261089 h 2261089"/>
              <a:gd name="connsiteX3" fmla="*/ 0 w 4805900"/>
              <a:gd name="connsiteY3" fmla="*/ 2261089 h 226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5900" h="2261089">
                <a:moveTo>
                  <a:pt x="0" y="0"/>
                </a:moveTo>
                <a:lnTo>
                  <a:pt x="4805900" y="0"/>
                </a:lnTo>
                <a:lnTo>
                  <a:pt x="4805900" y="2261089"/>
                </a:lnTo>
                <a:lnTo>
                  <a:pt x="0" y="22610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2BAB6ED-006F-87DB-1075-1D167954A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3490" y="1518432"/>
            <a:ext cx="4805900" cy="2261089"/>
          </a:xfrm>
          <a:custGeom>
            <a:avLst/>
            <a:gdLst>
              <a:gd name="connsiteX0" fmla="*/ 0 w 4805900"/>
              <a:gd name="connsiteY0" fmla="*/ 0 h 2261089"/>
              <a:gd name="connsiteX1" fmla="*/ 4805900 w 4805900"/>
              <a:gd name="connsiteY1" fmla="*/ 0 h 2261089"/>
              <a:gd name="connsiteX2" fmla="*/ 4805900 w 4805900"/>
              <a:gd name="connsiteY2" fmla="*/ 2261089 h 2261089"/>
              <a:gd name="connsiteX3" fmla="*/ 0 w 4805900"/>
              <a:gd name="connsiteY3" fmla="*/ 2261089 h 226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5900" h="2261089">
                <a:moveTo>
                  <a:pt x="0" y="0"/>
                </a:moveTo>
                <a:lnTo>
                  <a:pt x="4805900" y="0"/>
                </a:lnTo>
                <a:lnTo>
                  <a:pt x="4805900" y="2261089"/>
                </a:lnTo>
                <a:lnTo>
                  <a:pt x="0" y="22610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708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24B0ABE-4D46-4F68-8D7F-5479B11EEB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576615"/>
            <a:ext cx="2367643" cy="2367643"/>
          </a:xfrm>
          <a:custGeom>
            <a:avLst/>
            <a:gdLst>
              <a:gd name="connsiteX0" fmla="*/ 0 w 2367643"/>
              <a:gd name="connsiteY0" fmla="*/ 0 h 2367643"/>
              <a:gd name="connsiteX1" fmla="*/ 2367643 w 2367643"/>
              <a:gd name="connsiteY1" fmla="*/ 0 h 2367643"/>
              <a:gd name="connsiteX2" fmla="*/ 2367643 w 2367643"/>
              <a:gd name="connsiteY2" fmla="*/ 2367643 h 2367643"/>
              <a:gd name="connsiteX3" fmla="*/ 0 w 2367643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643" h="2367643">
                <a:moveTo>
                  <a:pt x="0" y="0"/>
                </a:moveTo>
                <a:lnTo>
                  <a:pt x="2367643" y="0"/>
                </a:lnTo>
                <a:lnTo>
                  <a:pt x="2367643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789A20C-07BD-EA66-0239-12D702E802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571" y="1576615"/>
            <a:ext cx="4735286" cy="2367643"/>
          </a:xfrm>
          <a:custGeom>
            <a:avLst/>
            <a:gdLst>
              <a:gd name="connsiteX0" fmla="*/ 0 w 4735286"/>
              <a:gd name="connsiteY0" fmla="*/ 0 h 2367643"/>
              <a:gd name="connsiteX1" fmla="*/ 4735286 w 4735286"/>
              <a:gd name="connsiteY1" fmla="*/ 0 h 2367643"/>
              <a:gd name="connsiteX2" fmla="*/ 4735286 w 4735286"/>
              <a:gd name="connsiteY2" fmla="*/ 2367643 h 2367643"/>
              <a:gd name="connsiteX3" fmla="*/ 0 w 4735286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5286" h="2367643">
                <a:moveTo>
                  <a:pt x="0" y="0"/>
                </a:moveTo>
                <a:lnTo>
                  <a:pt x="4735286" y="0"/>
                </a:lnTo>
                <a:lnTo>
                  <a:pt x="4735286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0BCAD27-F7BA-18E7-A484-7A404CCC93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38785" y="1576615"/>
            <a:ext cx="2367643" cy="2367643"/>
          </a:xfrm>
          <a:custGeom>
            <a:avLst/>
            <a:gdLst>
              <a:gd name="connsiteX0" fmla="*/ 0 w 2367643"/>
              <a:gd name="connsiteY0" fmla="*/ 0 h 2367643"/>
              <a:gd name="connsiteX1" fmla="*/ 2367643 w 2367643"/>
              <a:gd name="connsiteY1" fmla="*/ 0 h 2367643"/>
              <a:gd name="connsiteX2" fmla="*/ 2367643 w 2367643"/>
              <a:gd name="connsiteY2" fmla="*/ 2367643 h 2367643"/>
              <a:gd name="connsiteX3" fmla="*/ 0 w 2367643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643" h="2367643">
                <a:moveTo>
                  <a:pt x="0" y="0"/>
                </a:moveTo>
                <a:lnTo>
                  <a:pt x="2367643" y="0"/>
                </a:lnTo>
                <a:lnTo>
                  <a:pt x="2367643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266FB10-065B-1769-3D93-2C74BFEE1D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24357" y="1576615"/>
            <a:ext cx="2367643" cy="2367643"/>
          </a:xfrm>
          <a:custGeom>
            <a:avLst/>
            <a:gdLst>
              <a:gd name="connsiteX0" fmla="*/ 0 w 2367643"/>
              <a:gd name="connsiteY0" fmla="*/ 0 h 2367643"/>
              <a:gd name="connsiteX1" fmla="*/ 2367643 w 2367643"/>
              <a:gd name="connsiteY1" fmla="*/ 0 h 2367643"/>
              <a:gd name="connsiteX2" fmla="*/ 2367643 w 2367643"/>
              <a:gd name="connsiteY2" fmla="*/ 2367643 h 2367643"/>
              <a:gd name="connsiteX3" fmla="*/ 0 w 2367643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643" h="2367643">
                <a:moveTo>
                  <a:pt x="0" y="0"/>
                </a:moveTo>
                <a:lnTo>
                  <a:pt x="2367643" y="0"/>
                </a:lnTo>
                <a:lnTo>
                  <a:pt x="2367643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A186B23-BEB8-1BB1-54CB-178532B057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06214" y="4071258"/>
            <a:ext cx="2367643" cy="2367643"/>
          </a:xfrm>
          <a:custGeom>
            <a:avLst/>
            <a:gdLst>
              <a:gd name="connsiteX0" fmla="*/ 0 w 2367643"/>
              <a:gd name="connsiteY0" fmla="*/ 0 h 2367643"/>
              <a:gd name="connsiteX1" fmla="*/ 2367643 w 2367643"/>
              <a:gd name="connsiteY1" fmla="*/ 0 h 2367643"/>
              <a:gd name="connsiteX2" fmla="*/ 2367643 w 2367643"/>
              <a:gd name="connsiteY2" fmla="*/ 2367643 h 2367643"/>
              <a:gd name="connsiteX3" fmla="*/ 0 w 2367643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643" h="2367643">
                <a:moveTo>
                  <a:pt x="0" y="0"/>
                </a:moveTo>
                <a:lnTo>
                  <a:pt x="2367643" y="0"/>
                </a:lnTo>
                <a:lnTo>
                  <a:pt x="2367643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ECD62ED-A97C-AFEE-7DA4-2536055BC7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4071258"/>
            <a:ext cx="4793525" cy="2367643"/>
          </a:xfrm>
          <a:custGeom>
            <a:avLst/>
            <a:gdLst>
              <a:gd name="connsiteX0" fmla="*/ 0 w 4793525"/>
              <a:gd name="connsiteY0" fmla="*/ 0 h 2367643"/>
              <a:gd name="connsiteX1" fmla="*/ 4793525 w 4793525"/>
              <a:gd name="connsiteY1" fmla="*/ 0 h 2367643"/>
              <a:gd name="connsiteX2" fmla="*/ 4793525 w 4793525"/>
              <a:gd name="connsiteY2" fmla="*/ 2367643 h 2367643"/>
              <a:gd name="connsiteX3" fmla="*/ 0 w 4793525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525" h="2367643">
                <a:moveTo>
                  <a:pt x="0" y="0"/>
                </a:moveTo>
                <a:lnTo>
                  <a:pt x="4793525" y="0"/>
                </a:lnTo>
                <a:lnTo>
                  <a:pt x="4793525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4591F3A-563A-4C7E-6427-7BDEC0BA5E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12903" y="4071258"/>
            <a:ext cx="4793525" cy="2367643"/>
          </a:xfrm>
          <a:custGeom>
            <a:avLst/>
            <a:gdLst>
              <a:gd name="connsiteX0" fmla="*/ 0 w 4793525"/>
              <a:gd name="connsiteY0" fmla="*/ 0 h 2367643"/>
              <a:gd name="connsiteX1" fmla="*/ 4793525 w 4793525"/>
              <a:gd name="connsiteY1" fmla="*/ 0 h 2367643"/>
              <a:gd name="connsiteX2" fmla="*/ 4793525 w 4793525"/>
              <a:gd name="connsiteY2" fmla="*/ 2367643 h 2367643"/>
              <a:gd name="connsiteX3" fmla="*/ 0 w 4793525"/>
              <a:gd name="connsiteY3" fmla="*/ 2367643 h 236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525" h="2367643">
                <a:moveTo>
                  <a:pt x="0" y="0"/>
                </a:moveTo>
                <a:lnTo>
                  <a:pt x="4793525" y="0"/>
                </a:lnTo>
                <a:lnTo>
                  <a:pt x="4793525" y="2367643"/>
                </a:lnTo>
                <a:lnTo>
                  <a:pt x="0" y="2367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BC35AA-78AA-DB2B-D46C-83D44CDD8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750" y="419100"/>
            <a:ext cx="3267191" cy="6540500"/>
          </a:xfrm>
          <a:custGeom>
            <a:avLst/>
            <a:gdLst>
              <a:gd name="connsiteX0" fmla="*/ 0 w 3267191"/>
              <a:gd name="connsiteY0" fmla="*/ 0 h 6540500"/>
              <a:gd name="connsiteX1" fmla="*/ 3267191 w 3267191"/>
              <a:gd name="connsiteY1" fmla="*/ 0 h 6540500"/>
              <a:gd name="connsiteX2" fmla="*/ 3267191 w 3267191"/>
              <a:gd name="connsiteY2" fmla="*/ 6540500 h 6540500"/>
              <a:gd name="connsiteX3" fmla="*/ 0 w 3267191"/>
              <a:gd name="connsiteY3" fmla="*/ 6540500 h 654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7191" h="6540500">
                <a:moveTo>
                  <a:pt x="0" y="0"/>
                </a:moveTo>
                <a:lnTo>
                  <a:pt x="3267191" y="0"/>
                </a:lnTo>
                <a:lnTo>
                  <a:pt x="3267191" y="6540500"/>
                </a:lnTo>
                <a:lnTo>
                  <a:pt x="0" y="6540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EDD2CD-C35D-CFF0-22A7-8DB299B017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09460" y="419100"/>
            <a:ext cx="3540515" cy="6438900"/>
          </a:xfrm>
          <a:custGeom>
            <a:avLst/>
            <a:gdLst>
              <a:gd name="connsiteX0" fmla="*/ 0 w 3540515"/>
              <a:gd name="connsiteY0" fmla="*/ 0 h 6438900"/>
              <a:gd name="connsiteX1" fmla="*/ 3540515 w 3540515"/>
              <a:gd name="connsiteY1" fmla="*/ 0 h 6438900"/>
              <a:gd name="connsiteX2" fmla="*/ 3540515 w 3540515"/>
              <a:gd name="connsiteY2" fmla="*/ 6438900 h 6438900"/>
              <a:gd name="connsiteX3" fmla="*/ 0 w 3540515"/>
              <a:gd name="connsiteY3" fmla="*/ 6438900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515" h="6438900">
                <a:moveTo>
                  <a:pt x="0" y="0"/>
                </a:moveTo>
                <a:lnTo>
                  <a:pt x="3540515" y="0"/>
                </a:lnTo>
                <a:lnTo>
                  <a:pt x="3540515" y="6438900"/>
                </a:lnTo>
                <a:lnTo>
                  <a:pt x="0" y="6438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393326-595E-1472-D812-FF3D3EFE10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95749" y="508371"/>
            <a:ext cx="8153558" cy="4355358"/>
          </a:xfrm>
          <a:custGeom>
            <a:avLst/>
            <a:gdLst>
              <a:gd name="connsiteX0" fmla="*/ 0 w 8153558"/>
              <a:gd name="connsiteY0" fmla="*/ 0 h 4355358"/>
              <a:gd name="connsiteX1" fmla="*/ 8153558 w 8153558"/>
              <a:gd name="connsiteY1" fmla="*/ 0 h 4355358"/>
              <a:gd name="connsiteX2" fmla="*/ 8153558 w 8153558"/>
              <a:gd name="connsiteY2" fmla="*/ 4355358 h 4355358"/>
              <a:gd name="connsiteX3" fmla="*/ 0 w 8153558"/>
              <a:gd name="connsiteY3" fmla="*/ 4355358 h 435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3558" h="4355358">
                <a:moveTo>
                  <a:pt x="0" y="0"/>
                </a:moveTo>
                <a:lnTo>
                  <a:pt x="8153558" y="0"/>
                </a:lnTo>
                <a:lnTo>
                  <a:pt x="8153558" y="4355358"/>
                </a:lnTo>
                <a:lnTo>
                  <a:pt x="0" y="4355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5B1347-60A4-7BBB-4CF0-943F70FE2F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3111" y="918865"/>
            <a:ext cx="3993778" cy="6164942"/>
          </a:xfrm>
          <a:custGeom>
            <a:avLst/>
            <a:gdLst>
              <a:gd name="connsiteX0" fmla="*/ 0 w 3993778"/>
              <a:gd name="connsiteY0" fmla="*/ 0 h 6164942"/>
              <a:gd name="connsiteX1" fmla="*/ 3993778 w 3993778"/>
              <a:gd name="connsiteY1" fmla="*/ 0 h 6164942"/>
              <a:gd name="connsiteX2" fmla="*/ 3993778 w 3993778"/>
              <a:gd name="connsiteY2" fmla="*/ 6164942 h 6164942"/>
              <a:gd name="connsiteX3" fmla="*/ 0 w 3993778"/>
              <a:gd name="connsiteY3" fmla="*/ 6164942 h 61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3778" h="6164942">
                <a:moveTo>
                  <a:pt x="0" y="0"/>
                </a:moveTo>
                <a:lnTo>
                  <a:pt x="3993778" y="0"/>
                </a:lnTo>
                <a:lnTo>
                  <a:pt x="3993778" y="6164942"/>
                </a:lnTo>
                <a:lnTo>
                  <a:pt x="0" y="61649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3C96-6FC2-268A-B2DA-6414DCB0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C6786-4479-E1A8-8735-3FFA48E7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5A9B-2601-87FE-739C-F36E770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8D2F-0EB5-B9EB-7736-A2A37191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BBEE-7572-A3C6-71D0-9EA38823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06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EEFF3F-27D7-2C5C-3008-86074597C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52384" y="2670721"/>
            <a:ext cx="6287232" cy="3637800"/>
          </a:xfrm>
          <a:custGeom>
            <a:avLst/>
            <a:gdLst>
              <a:gd name="connsiteX0" fmla="*/ 0 w 6287232"/>
              <a:gd name="connsiteY0" fmla="*/ 0 h 3637800"/>
              <a:gd name="connsiteX1" fmla="*/ 6287232 w 6287232"/>
              <a:gd name="connsiteY1" fmla="*/ 0 h 3637800"/>
              <a:gd name="connsiteX2" fmla="*/ 6287232 w 6287232"/>
              <a:gd name="connsiteY2" fmla="*/ 3637800 h 3637800"/>
              <a:gd name="connsiteX3" fmla="*/ 0 w 6287232"/>
              <a:gd name="connsiteY3" fmla="*/ 3637800 h 36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232" h="3637800">
                <a:moveTo>
                  <a:pt x="0" y="0"/>
                </a:moveTo>
                <a:lnTo>
                  <a:pt x="6287232" y="0"/>
                </a:lnTo>
                <a:lnTo>
                  <a:pt x="6287232" y="3637800"/>
                </a:lnTo>
                <a:lnTo>
                  <a:pt x="0" y="3637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0997FC-9047-37EF-67F5-A0E6759AFD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05600" y="1334363"/>
            <a:ext cx="5181600" cy="9720294"/>
          </a:xfrm>
          <a:custGeom>
            <a:avLst/>
            <a:gdLst>
              <a:gd name="connsiteX0" fmla="*/ 0 w 5181600"/>
              <a:gd name="connsiteY0" fmla="*/ 0 h 9720294"/>
              <a:gd name="connsiteX1" fmla="*/ 5181600 w 5181600"/>
              <a:gd name="connsiteY1" fmla="*/ 0 h 9720294"/>
              <a:gd name="connsiteX2" fmla="*/ 5181600 w 5181600"/>
              <a:gd name="connsiteY2" fmla="*/ 9720294 h 9720294"/>
              <a:gd name="connsiteX3" fmla="*/ 0 w 5181600"/>
              <a:gd name="connsiteY3" fmla="*/ 9720294 h 972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9720294">
                <a:moveTo>
                  <a:pt x="0" y="0"/>
                </a:moveTo>
                <a:lnTo>
                  <a:pt x="5181600" y="0"/>
                </a:lnTo>
                <a:lnTo>
                  <a:pt x="5181600" y="9720294"/>
                </a:lnTo>
                <a:lnTo>
                  <a:pt x="0" y="9720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382224-017D-92F2-B50C-B3F6F8DBE7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4226" y="923803"/>
            <a:ext cx="4410075" cy="5873418"/>
          </a:xfrm>
          <a:custGeom>
            <a:avLst/>
            <a:gdLst>
              <a:gd name="connsiteX0" fmla="*/ 0 w 4410075"/>
              <a:gd name="connsiteY0" fmla="*/ 0 h 5873418"/>
              <a:gd name="connsiteX1" fmla="*/ 4410075 w 4410075"/>
              <a:gd name="connsiteY1" fmla="*/ 0 h 5873418"/>
              <a:gd name="connsiteX2" fmla="*/ 4410075 w 4410075"/>
              <a:gd name="connsiteY2" fmla="*/ 5873418 h 5873418"/>
              <a:gd name="connsiteX3" fmla="*/ 0 w 4410075"/>
              <a:gd name="connsiteY3" fmla="*/ 5873418 h 587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075" h="5873418">
                <a:moveTo>
                  <a:pt x="0" y="0"/>
                </a:moveTo>
                <a:lnTo>
                  <a:pt x="4410075" y="0"/>
                </a:lnTo>
                <a:lnTo>
                  <a:pt x="4410075" y="5873418"/>
                </a:lnTo>
                <a:lnTo>
                  <a:pt x="0" y="5873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936166-775A-F3FC-FCCD-BE5EBDBC68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514" y="1838325"/>
            <a:ext cx="2401060" cy="2895600"/>
          </a:xfrm>
          <a:custGeom>
            <a:avLst/>
            <a:gdLst>
              <a:gd name="connsiteX0" fmla="*/ 0 w 2401060"/>
              <a:gd name="connsiteY0" fmla="*/ 0 h 2895600"/>
              <a:gd name="connsiteX1" fmla="*/ 2401060 w 2401060"/>
              <a:gd name="connsiteY1" fmla="*/ 0 h 2895600"/>
              <a:gd name="connsiteX2" fmla="*/ 2401060 w 2401060"/>
              <a:gd name="connsiteY2" fmla="*/ 2895600 h 2895600"/>
              <a:gd name="connsiteX3" fmla="*/ 0 w 240106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060" h="2895600">
                <a:moveTo>
                  <a:pt x="0" y="0"/>
                </a:moveTo>
                <a:lnTo>
                  <a:pt x="2401060" y="0"/>
                </a:lnTo>
                <a:lnTo>
                  <a:pt x="2401060" y="2895600"/>
                </a:lnTo>
                <a:lnTo>
                  <a:pt x="0" y="28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F49DC8-19F5-E6E3-A7A8-EEEA4CE588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38064" y="1838325"/>
            <a:ext cx="2915868" cy="2895600"/>
          </a:xfrm>
          <a:custGeom>
            <a:avLst/>
            <a:gdLst>
              <a:gd name="connsiteX0" fmla="*/ 0 w 2915868"/>
              <a:gd name="connsiteY0" fmla="*/ 0 h 2895600"/>
              <a:gd name="connsiteX1" fmla="*/ 2915868 w 2915868"/>
              <a:gd name="connsiteY1" fmla="*/ 0 h 2895600"/>
              <a:gd name="connsiteX2" fmla="*/ 2915868 w 2915868"/>
              <a:gd name="connsiteY2" fmla="*/ 2895600 h 2895600"/>
              <a:gd name="connsiteX3" fmla="*/ 0 w 2915868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868" h="2895600">
                <a:moveTo>
                  <a:pt x="0" y="0"/>
                </a:moveTo>
                <a:lnTo>
                  <a:pt x="2915868" y="0"/>
                </a:lnTo>
                <a:lnTo>
                  <a:pt x="2915868" y="2895600"/>
                </a:lnTo>
                <a:lnTo>
                  <a:pt x="0" y="28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C043530-834B-1DA7-2B13-472474FEF7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57124" y="1983133"/>
            <a:ext cx="2882376" cy="2605984"/>
          </a:xfrm>
          <a:custGeom>
            <a:avLst/>
            <a:gdLst>
              <a:gd name="connsiteX0" fmla="*/ 0 w 2882376"/>
              <a:gd name="connsiteY0" fmla="*/ 0 h 2605984"/>
              <a:gd name="connsiteX1" fmla="*/ 2882376 w 2882376"/>
              <a:gd name="connsiteY1" fmla="*/ 0 h 2605984"/>
              <a:gd name="connsiteX2" fmla="*/ 2882376 w 2882376"/>
              <a:gd name="connsiteY2" fmla="*/ 2605984 h 2605984"/>
              <a:gd name="connsiteX3" fmla="*/ 0 w 2882376"/>
              <a:gd name="connsiteY3" fmla="*/ 2605984 h 260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376" h="2605984">
                <a:moveTo>
                  <a:pt x="0" y="0"/>
                </a:moveTo>
                <a:lnTo>
                  <a:pt x="2882376" y="0"/>
                </a:lnTo>
                <a:lnTo>
                  <a:pt x="2882376" y="2605984"/>
                </a:lnTo>
                <a:lnTo>
                  <a:pt x="0" y="26059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217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2209E4-F73D-92B6-6A05-B1120C4E10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800" y="1380530"/>
            <a:ext cx="5013452" cy="5410200"/>
          </a:xfrm>
          <a:custGeom>
            <a:avLst/>
            <a:gdLst>
              <a:gd name="connsiteX0" fmla="*/ 0 w 5013452"/>
              <a:gd name="connsiteY0" fmla="*/ 0 h 5410200"/>
              <a:gd name="connsiteX1" fmla="*/ 5013452 w 5013452"/>
              <a:gd name="connsiteY1" fmla="*/ 0 h 5410200"/>
              <a:gd name="connsiteX2" fmla="*/ 5013452 w 5013452"/>
              <a:gd name="connsiteY2" fmla="*/ 5410200 h 5410200"/>
              <a:gd name="connsiteX3" fmla="*/ 0 w 5013452"/>
              <a:gd name="connsiteY3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3452" h="5410200">
                <a:moveTo>
                  <a:pt x="0" y="0"/>
                </a:moveTo>
                <a:lnTo>
                  <a:pt x="5013452" y="0"/>
                </a:lnTo>
                <a:lnTo>
                  <a:pt x="5013452" y="5410200"/>
                </a:lnTo>
                <a:lnTo>
                  <a:pt x="0" y="541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795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799DF40-6DB8-D456-D131-89A398CB32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6458" y="1712005"/>
            <a:ext cx="2002863" cy="2002863"/>
          </a:xfrm>
          <a:custGeom>
            <a:avLst/>
            <a:gdLst>
              <a:gd name="connsiteX0" fmla="*/ 0 w 2002863"/>
              <a:gd name="connsiteY0" fmla="*/ 0 h 2002863"/>
              <a:gd name="connsiteX1" fmla="*/ 2002863 w 2002863"/>
              <a:gd name="connsiteY1" fmla="*/ 0 h 2002863"/>
              <a:gd name="connsiteX2" fmla="*/ 2002863 w 2002863"/>
              <a:gd name="connsiteY2" fmla="*/ 2002863 h 2002863"/>
              <a:gd name="connsiteX3" fmla="*/ 0 w 2002863"/>
              <a:gd name="connsiteY3" fmla="*/ 2002863 h 200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2863" h="2002863">
                <a:moveTo>
                  <a:pt x="0" y="0"/>
                </a:moveTo>
                <a:lnTo>
                  <a:pt x="2002863" y="0"/>
                </a:lnTo>
                <a:lnTo>
                  <a:pt x="2002863" y="2002863"/>
                </a:lnTo>
                <a:lnTo>
                  <a:pt x="0" y="2002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A299A-AFB4-8AC1-3AD4-71A49D204D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416" y="4387003"/>
            <a:ext cx="1874944" cy="1874944"/>
          </a:xfrm>
          <a:custGeom>
            <a:avLst/>
            <a:gdLst>
              <a:gd name="connsiteX0" fmla="*/ 0 w 1874944"/>
              <a:gd name="connsiteY0" fmla="*/ 0 h 1874944"/>
              <a:gd name="connsiteX1" fmla="*/ 1874944 w 1874944"/>
              <a:gd name="connsiteY1" fmla="*/ 0 h 1874944"/>
              <a:gd name="connsiteX2" fmla="*/ 1874944 w 1874944"/>
              <a:gd name="connsiteY2" fmla="*/ 1874944 h 1874944"/>
              <a:gd name="connsiteX3" fmla="*/ 0 w 1874944"/>
              <a:gd name="connsiteY3" fmla="*/ 1874944 h 187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4944" h="1874944">
                <a:moveTo>
                  <a:pt x="0" y="0"/>
                </a:moveTo>
                <a:lnTo>
                  <a:pt x="1874944" y="0"/>
                </a:lnTo>
                <a:lnTo>
                  <a:pt x="1874944" y="1874944"/>
                </a:lnTo>
                <a:lnTo>
                  <a:pt x="0" y="1874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B22F2C-72AB-AD1C-CFFE-1323493BE0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13772" y="1767022"/>
            <a:ext cx="1889256" cy="1889256"/>
          </a:xfrm>
          <a:custGeom>
            <a:avLst/>
            <a:gdLst>
              <a:gd name="connsiteX0" fmla="*/ 0 w 1889256"/>
              <a:gd name="connsiteY0" fmla="*/ 0 h 1889256"/>
              <a:gd name="connsiteX1" fmla="*/ 1889256 w 1889256"/>
              <a:gd name="connsiteY1" fmla="*/ 0 h 1889256"/>
              <a:gd name="connsiteX2" fmla="*/ 1889256 w 1889256"/>
              <a:gd name="connsiteY2" fmla="*/ 1889256 h 1889256"/>
              <a:gd name="connsiteX3" fmla="*/ 0 w 1889256"/>
              <a:gd name="connsiteY3" fmla="*/ 1889256 h 188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9256" h="1889256">
                <a:moveTo>
                  <a:pt x="0" y="0"/>
                </a:moveTo>
                <a:lnTo>
                  <a:pt x="1889256" y="0"/>
                </a:lnTo>
                <a:lnTo>
                  <a:pt x="1889256" y="1889256"/>
                </a:lnTo>
                <a:lnTo>
                  <a:pt x="0" y="18892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617A02B-C7AA-1F5D-C203-C90F958A89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928" y="4272703"/>
            <a:ext cx="1874944" cy="1874944"/>
          </a:xfrm>
          <a:custGeom>
            <a:avLst/>
            <a:gdLst>
              <a:gd name="connsiteX0" fmla="*/ 0 w 1874944"/>
              <a:gd name="connsiteY0" fmla="*/ 0 h 1874944"/>
              <a:gd name="connsiteX1" fmla="*/ 1874944 w 1874944"/>
              <a:gd name="connsiteY1" fmla="*/ 0 h 1874944"/>
              <a:gd name="connsiteX2" fmla="*/ 1874944 w 1874944"/>
              <a:gd name="connsiteY2" fmla="*/ 1874944 h 1874944"/>
              <a:gd name="connsiteX3" fmla="*/ 0 w 1874944"/>
              <a:gd name="connsiteY3" fmla="*/ 1874944 h 187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4944" h="1874944">
                <a:moveTo>
                  <a:pt x="0" y="0"/>
                </a:moveTo>
                <a:lnTo>
                  <a:pt x="1874944" y="0"/>
                </a:lnTo>
                <a:lnTo>
                  <a:pt x="1874944" y="1874944"/>
                </a:lnTo>
                <a:lnTo>
                  <a:pt x="0" y="1874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6AE0731-5A74-FD6B-52A4-47DC9F54AD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4131" y="1380530"/>
            <a:ext cx="4843738" cy="4843738"/>
          </a:xfrm>
          <a:custGeom>
            <a:avLst/>
            <a:gdLst>
              <a:gd name="connsiteX0" fmla="*/ 0 w 4843738"/>
              <a:gd name="connsiteY0" fmla="*/ 0 h 4843738"/>
              <a:gd name="connsiteX1" fmla="*/ 4843738 w 4843738"/>
              <a:gd name="connsiteY1" fmla="*/ 0 h 4843738"/>
              <a:gd name="connsiteX2" fmla="*/ 4843738 w 4843738"/>
              <a:gd name="connsiteY2" fmla="*/ 4843738 h 4843738"/>
              <a:gd name="connsiteX3" fmla="*/ 0 w 4843738"/>
              <a:gd name="connsiteY3" fmla="*/ 4843738 h 484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3738" h="4843738">
                <a:moveTo>
                  <a:pt x="0" y="0"/>
                </a:moveTo>
                <a:lnTo>
                  <a:pt x="4843738" y="0"/>
                </a:lnTo>
                <a:lnTo>
                  <a:pt x="4843738" y="4843738"/>
                </a:lnTo>
                <a:lnTo>
                  <a:pt x="0" y="4843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47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C20A66-2A64-B06C-66A9-A524839B4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51313" y="-430618"/>
            <a:ext cx="8657843" cy="9030332"/>
          </a:xfrm>
          <a:custGeom>
            <a:avLst/>
            <a:gdLst>
              <a:gd name="connsiteX0" fmla="*/ 0 w 8657843"/>
              <a:gd name="connsiteY0" fmla="*/ 0 h 9030332"/>
              <a:gd name="connsiteX1" fmla="*/ 8657843 w 8657843"/>
              <a:gd name="connsiteY1" fmla="*/ 0 h 9030332"/>
              <a:gd name="connsiteX2" fmla="*/ 8657843 w 8657843"/>
              <a:gd name="connsiteY2" fmla="*/ 9030332 h 9030332"/>
              <a:gd name="connsiteX3" fmla="*/ 0 w 8657843"/>
              <a:gd name="connsiteY3" fmla="*/ 9030332 h 903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843" h="9030332">
                <a:moveTo>
                  <a:pt x="0" y="0"/>
                </a:moveTo>
                <a:lnTo>
                  <a:pt x="8657843" y="0"/>
                </a:lnTo>
                <a:lnTo>
                  <a:pt x="8657843" y="9030332"/>
                </a:lnTo>
                <a:lnTo>
                  <a:pt x="0" y="9030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247A-325D-BA3B-0C57-AB20D82D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2B5FE-6AA0-5E95-51F1-EBB7FD93C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A1A05-6922-A982-F4E9-4C0AD2F7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D572-4338-1192-1FF4-CAB96203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BEBF-18AC-18A9-FE2A-C053FD64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7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C40F-8835-85B4-D792-A2D305A7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668E-7A5D-F2B3-E874-5FD1605AA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0A95D-E3FA-23ED-2DB5-FAD21381E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3D1F5-75E0-CABD-4E62-ABA37FA9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26A8-F0A5-884B-01CD-7BD426D0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05644-F389-A6BD-3D12-3B630EA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7B0C-77F0-55B6-6390-CF654DC7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9634-84EE-11E6-DA16-46498146D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BC02E-0C06-D0A6-9523-7919054DD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A60C2-E871-D775-9385-2D44CF36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5E67-28E2-7D28-9F8B-1539FAF3E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89EF0-942C-6BEA-16EF-37DBB97B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4D1E7-8EC3-EF1D-3442-74FEFFB7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DD7F8-C529-7EE6-D6B8-60C97DA2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0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6681-AEED-121A-9683-AE534BF0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4B8DB-C6A7-74A1-2428-E09FF8DF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BC8E8-B483-A0A5-7950-0F13795B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8C206-829E-39BE-1F35-2DCBF52B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FAC39-FD9A-BD98-A784-98E6A28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AAFED-AC84-04DE-5DD5-11D8CFD3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BC83-C6FB-7F26-04A0-AF1C49D3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1036-6C6D-946A-5288-BAAF6D4A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C27F-9FAE-A024-1226-6B1C0CAA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D56AB-EA61-0BE3-3EC2-356CC9FB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1BC22-447E-83C6-F3D9-92DAB4EA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A19A4-860F-7016-296B-34326330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E696D-8D5D-EDE3-CFF5-8406249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52D4-2E8E-7773-3925-733C27BF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74BFE-4F86-B192-A502-1DC76227C8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B1F30-3B12-80F3-859D-68219B70A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14EE1-D9C8-94A3-704E-EC8B5253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31536-1B19-5F23-DA18-4BFA61FD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406F3-15E1-8DCF-D3C1-12E7F4C1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6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DC309-2537-8C68-8C71-9474D3F6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9BD0F-4030-ED0E-F450-2BE8DD480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3304-66F2-34CC-4C68-A340A30AA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30BF8-F1AB-7B47-8133-B4364736C96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3343B-E603-B352-EEBE-211E3B379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9FEC8-D479-F81E-5213-5F303C34F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7CDB-B3F3-2B47-BC4E-1191BA55FE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44DE9881-FE0B-2397-F0EE-6ECDF7EF529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945E67-84C3-D923-23EE-4CE11E2FAD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40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50" r:id="rId16"/>
    <p:sldLayoutId id="2147483652" r:id="rId17"/>
    <p:sldLayoutId id="2147483653" r:id="rId18"/>
    <p:sldLayoutId id="2147483654" r:id="rId19"/>
    <p:sldLayoutId id="2147483655" r:id="rId20"/>
    <p:sldLayoutId id="2147483658" r:id="rId21"/>
    <p:sldLayoutId id="2147483659" r:id="rId22"/>
    <p:sldLayoutId id="2147483660" r:id="rId23"/>
    <p:sldLayoutId id="2147483661" r:id="rId24"/>
    <p:sldLayoutId id="2147483662" r:id="rId25"/>
    <p:sldLayoutId id="214748366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heetaljgowda/Star_wars_data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starts.snowflake.com/guide/security_dashboards_for_snowflake/" TargetMode="External"/><Relationship Id="rId2" Type="http://schemas.openxmlformats.org/officeDocument/2006/relationships/hyperlink" Target="https://docs.snowflake.com/en/user-guide/ui-snowsight-visualization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16DA6-1024-4385-E7CC-B7929209FE55}"/>
              </a:ext>
            </a:extLst>
          </p:cNvPr>
          <p:cNvSpPr txBox="1"/>
          <p:nvPr/>
        </p:nvSpPr>
        <p:spPr>
          <a:xfrm>
            <a:off x="1232647" y="2153029"/>
            <a:ext cx="10856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Visualizing Data with</a:t>
            </a:r>
          </a:p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 Snowsight Dashboards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8FD03-6FAB-9EFC-2F3A-87E0F5EB598B}"/>
              </a:ext>
            </a:extLst>
          </p:cNvPr>
          <p:cNvSpPr/>
          <p:nvPr/>
        </p:nvSpPr>
        <p:spPr>
          <a:xfrm>
            <a:off x="3106271" y="4132363"/>
            <a:ext cx="8982634" cy="90014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7E3881-870A-9793-5E41-D2FFB782CDBF}"/>
              </a:ext>
            </a:extLst>
          </p:cNvPr>
          <p:cNvSpPr txBox="1"/>
          <p:nvPr/>
        </p:nvSpPr>
        <p:spPr>
          <a:xfrm>
            <a:off x="675716" y="-4491"/>
            <a:ext cx="6098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0C64A3B4-8B51-3BA9-E9AE-0C9304D31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44480">
            <a:off x="8942159" y="-603353"/>
            <a:ext cx="3612616" cy="4010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A584CE-F222-4420-DFC7-579453C57FFF}"/>
              </a:ext>
            </a:extLst>
          </p:cNvPr>
          <p:cNvSpPr/>
          <p:nvPr/>
        </p:nvSpPr>
        <p:spPr>
          <a:xfrm>
            <a:off x="675716" y="962747"/>
            <a:ext cx="3055843" cy="96850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yellow and black sign&#10;&#10;Description automatically generated with low confidence">
            <a:extLst>
              <a:ext uri="{FF2B5EF4-FFF2-40B4-BE49-F238E27FC236}">
                <a16:creationId xmlns:a16="http://schemas.microsoft.com/office/drawing/2014/main" id="{9484546E-7149-F3D2-BBBD-4F37CFA6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4" y="1401703"/>
            <a:ext cx="9386488" cy="46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760A3D0-C35E-F603-088D-7F0504DA9DC4}"/>
              </a:ext>
            </a:extLst>
          </p:cNvPr>
          <p:cNvSpPr/>
          <p:nvPr/>
        </p:nvSpPr>
        <p:spPr>
          <a:xfrm>
            <a:off x="8728492" y="1542244"/>
            <a:ext cx="3018404" cy="2925422"/>
          </a:xfrm>
          <a:prstGeom prst="ellipse">
            <a:avLst/>
          </a:prstGeom>
          <a:solidFill>
            <a:srgbClr val="F9CF1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DD8E2-7C3F-012B-ACB7-53F79037D9F4}"/>
              </a:ext>
            </a:extLst>
          </p:cNvPr>
          <p:cNvSpPr txBox="1"/>
          <p:nvPr/>
        </p:nvSpPr>
        <p:spPr>
          <a:xfrm>
            <a:off x="134483" y="334326"/>
            <a:ext cx="1256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to Use Snowsight Dashboards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F650286-AE96-23DA-9D98-7C57B297F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394306"/>
              </p:ext>
            </p:extLst>
          </p:nvPr>
        </p:nvGraphicFramePr>
        <p:xfrm>
          <a:off x="647698" y="3267075"/>
          <a:ext cx="6103764" cy="287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Placeholder 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852C1B1-091B-A86D-5F2F-40641BDF77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8106785" y="1952521"/>
            <a:ext cx="4085215" cy="561717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3E295-2027-4E3D-74C3-6D428D700156}"/>
              </a:ext>
            </a:extLst>
          </p:cNvPr>
          <p:cNvSpPr txBox="1"/>
          <p:nvPr/>
        </p:nvSpPr>
        <p:spPr>
          <a:xfrm>
            <a:off x="134483" y="1704894"/>
            <a:ext cx="809242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A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 hoc data analysis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Visualize data with quick charts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validation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Collaborate with 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C6B5-9246-29C3-7372-AE4D05C9E4F0}"/>
              </a:ext>
            </a:extLst>
          </p:cNvPr>
          <p:cNvSpPr/>
          <p:nvPr/>
        </p:nvSpPr>
        <p:spPr>
          <a:xfrm>
            <a:off x="134483" y="1192190"/>
            <a:ext cx="11353341" cy="130932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DDA9A21-CF39-0C09-2593-AC301A7E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21" y="1916243"/>
            <a:ext cx="1374410" cy="1374410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687D3F-F559-55EE-8B1B-237D9168D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95" y="1873440"/>
            <a:ext cx="1374410" cy="1374410"/>
          </a:xfrm>
          <a:prstGeom prst="rect">
            <a:avLst/>
          </a:prstGeom>
        </p:spPr>
      </p:pic>
      <p:pic>
        <p:nvPicPr>
          <p:cNvPr id="28" name="Picture 2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37A0C0B3-E870-29B3-15B1-03A90C6A6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75" y="4564318"/>
            <a:ext cx="1574015" cy="15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101DFE-9D95-F4CD-1368-419DA2E0806A}"/>
              </a:ext>
            </a:extLst>
          </p:cNvPr>
          <p:cNvSpPr/>
          <p:nvPr/>
        </p:nvSpPr>
        <p:spPr>
          <a:xfrm>
            <a:off x="827745" y="1094441"/>
            <a:ext cx="4591420" cy="116625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63C4C-FC31-74C3-45D6-8121A870AF48}"/>
              </a:ext>
            </a:extLst>
          </p:cNvPr>
          <p:cNvSpPr txBox="1"/>
          <p:nvPr/>
        </p:nvSpPr>
        <p:spPr>
          <a:xfrm>
            <a:off x="7753349" y="3143689"/>
            <a:ext cx="3790951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IN" dirty="0">
              <a:solidFill>
                <a:schemeClr val="bg1"/>
              </a:solidFill>
              <a:latin typeface="Rubik" pitchFamily="2" charset="-79"/>
              <a:ea typeface="Source Sans Pro" panose="020B0503030403020204" pitchFamily="34" charset="0"/>
              <a:cs typeface="Rubik" pitchFamily="2" charset="-79"/>
            </a:endParaRP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C5DB287D-87F5-F9E1-4044-E8C99F293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6641">
            <a:off x="8786250" y="3565437"/>
            <a:ext cx="3648921" cy="3648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649C89-9528-9202-00CC-0474CD9A2D35}"/>
              </a:ext>
            </a:extLst>
          </p:cNvPr>
          <p:cNvSpPr txBox="1"/>
          <p:nvPr/>
        </p:nvSpPr>
        <p:spPr>
          <a:xfrm>
            <a:off x="666380" y="78778"/>
            <a:ext cx="5190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B5723-9DE9-A98D-985B-DA083B92A2A9}"/>
              </a:ext>
            </a:extLst>
          </p:cNvPr>
          <p:cNvSpPr txBox="1"/>
          <p:nvPr/>
        </p:nvSpPr>
        <p:spPr>
          <a:xfrm>
            <a:off x="268941" y="1683061"/>
            <a:ext cx="105424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nowflake trial account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(Sign up for a free Snowflake trial account before the hands-on activity)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C0338-A7E0-C7A0-524F-B391D9DAB1AD}"/>
              </a:ext>
            </a:extLst>
          </p:cNvPr>
          <p:cNvSpPr txBox="1"/>
          <p:nvPr/>
        </p:nvSpPr>
        <p:spPr>
          <a:xfrm>
            <a:off x="290067" y="5004363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Note: If you have any issues with the above prerequisites, please reach out to the event organizers for assistance prior to the hands-on activity.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1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F017AA-88FE-15E7-5394-AD7DC8FAC61C}"/>
              </a:ext>
            </a:extLst>
          </p:cNvPr>
          <p:cNvSpPr txBox="1"/>
          <p:nvPr/>
        </p:nvSpPr>
        <p:spPr>
          <a:xfrm>
            <a:off x="94128" y="218452"/>
            <a:ext cx="117409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60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Hands-on activity</a:t>
            </a:r>
            <a:endParaRPr lang="en-US" sz="6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D578E-BF70-EAF2-2929-29E14BE8255E}"/>
              </a:ext>
            </a:extLst>
          </p:cNvPr>
          <p:cNvSpPr/>
          <p:nvPr/>
        </p:nvSpPr>
        <p:spPr>
          <a:xfrm flipV="1">
            <a:off x="212352" y="1147461"/>
            <a:ext cx="5731247" cy="76220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5231F-6E5A-F391-5969-23CC8150F690}"/>
              </a:ext>
            </a:extLst>
          </p:cNvPr>
          <p:cNvSpPr txBox="1"/>
          <p:nvPr/>
        </p:nvSpPr>
        <p:spPr>
          <a:xfrm>
            <a:off x="212352" y="1363143"/>
            <a:ext cx="1155761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involved: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two tables and load star wars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custom filters using the queries from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Snowsight dashboard with the star wars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   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the link below to access the code for this activity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https://github.com/sheetaljgowda/Star_wars_data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02867AB1-5A1B-B6F9-CBFA-F414821A3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44480">
            <a:off x="8824185" y="261047"/>
            <a:ext cx="3612616" cy="40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C30539-209A-ED41-00E6-533E97F4AA12}"/>
              </a:ext>
            </a:extLst>
          </p:cNvPr>
          <p:cNvSpPr txBox="1"/>
          <p:nvPr/>
        </p:nvSpPr>
        <p:spPr>
          <a:xfrm>
            <a:off x="234461" y="24292"/>
            <a:ext cx="8534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Additional 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39592-BC0A-4C84-D050-51D0A0E2746D}"/>
              </a:ext>
            </a:extLst>
          </p:cNvPr>
          <p:cNvSpPr/>
          <p:nvPr/>
        </p:nvSpPr>
        <p:spPr>
          <a:xfrm>
            <a:off x="328245" y="923330"/>
            <a:ext cx="7127632" cy="116625"/>
          </a:xfrm>
          <a:prstGeom prst="rect">
            <a:avLst/>
          </a:prstGeom>
          <a:solidFill>
            <a:srgbClr val="F9C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B35C6-5FD5-CEB2-1982-057B4588AD98}"/>
              </a:ext>
            </a:extLst>
          </p:cNvPr>
          <p:cNvSpPr txBox="1"/>
          <p:nvPr/>
        </p:nvSpPr>
        <p:spPr>
          <a:xfrm>
            <a:off x="513440" y="1534821"/>
            <a:ext cx="10615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Snowflake documentation: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https://docs.snowflake.com/en/user-guide/ui-snowsight-visualizations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Snowflake Quickstarts :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https://quickstarts.snowflake.com/guide/security_dashboards_for_snowflake/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4E67737D-FDAE-4262-FD8B-092369F0E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2590">
            <a:off x="9126708" y="3498718"/>
            <a:ext cx="3648921" cy="36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4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1B805-24D8-E0DB-41CE-65936EB3270A}"/>
              </a:ext>
            </a:extLst>
          </p:cNvPr>
          <p:cNvSpPr txBox="1"/>
          <p:nvPr/>
        </p:nvSpPr>
        <p:spPr>
          <a:xfrm>
            <a:off x="2286304" y="3045869"/>
            <a:ext cx="7619394" cy="1188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dirty="0">
                <a:solidFill>
                  <a:schemeClr val="bg1"/>
                </a:solidFill>
                <a:latin typeface="Star Jedi" panose="040B0000000000000000" pitchFamily="82" charset="0"/>
              </a:rPr>
              <a:t>THANK You</a:t>
            </a:r>
            <a:endParaRPr lang="en-IN" sz="9600" dirty="0">
              <a:solidFill>
                <a:schemeClr val="bg1"/>
              </a:solidFill>
              <a:latin typeface="Star Jedi" panose="040B0000000000000000" pitchFamily="82" charset="0"/>
            </a:endParaRP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23610AD-4AF5-F7F6-9868-9046D96B2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1881" y="3829990"/>
            <a:ext cx="3545659" cy="3545659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28180D1-231F-D8A3-C1FC-3539CBC4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496">
            <a:off x="227980" y="-770740"/>
            <a:ext cx="3171335" cy="3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17765</TotalTime>
  <Words>172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Rubik</vt:lpstr>
      <vt:lpstr>Wingdings</vt:lpstr>
      <vt:lpstr>Star Jedi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Sheetal Jayaram Gowda</cp:lastModifiedBy>
  <cp:revision>436</cp:revision>
  <dcterms:created xsi:type="dcterms:W3CDTF">2021-11-17T09:33:18Z</dcterms:created>
  <dcterms:modified xsi:type="dcterms:W3CDTF">2023-04-27T14:53:34Z</dcterms:modified>
</cp:coreProperties>
</file>